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49" r:id="rId2"/>
    <p:sldId id="653" r:id="rId3"/>
    <p:sldId id="650" r:id="rId4"/>
    <p:sldId id="651" r:id="rId5"/>
    <p:sldId id="648" r:id="rId6"/>
    <p:sldId id="417" r:id="rId7"/>
    <p:sldId id="386" r:id="rId8"/>
  </p:sldIdLst>
  <p:sldSz cx="9144000" cy="5143500" type="screen16x9"/>
  <p:notesSz cx="6858000" cy="994568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306"/>
    <a:srgbClr val="91D54A"/>
    <a:srgbClr val="02AFF1"/>
    <a:srgbClr val="216099"/>
    <a:srgbClr val="F2F2F2"/>
    <a:srgbClr val="FBFCFE"/>
    <a:srgbClr val="CCCCCC"/>
    <a:srgbClr val="CACACA"/>
    <a:srgbClr val="D8D8D8"/>
    <a:srgbClr val="C050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96"/>
      </p:cViewPr>
      <p:guideLst>
        <p:guide orient="horz" pos="1574"/>
        <p:guide pos="27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pPr/>
              <a:t>2019-04-02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8493716" y="4846026"/>
            <a:ext cx="340825" cy="213503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 defTabSz="685165"/>
            <a:fld id="{2EEF1883-7A0E-4F66-9932-E581691AD397}" type="slidenum">
              <a:rPr lang="zh-CN" altLang="en-US" sz="105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defTabSz="685165"/>
              <a:t>‹#›</a:t>
            </a:fld>
            <a:r>
              <a: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sp>
        <p:nvSpPr>
          <p:cNvPr id="17" name="等腰三角形 16"/>
          <p:cNvSpPr/>
          <p:nvPr userDrawn="1"/>
        </p:nvSpPr>
        <p:spPr>
          <a:xfrm rot="5400000">
            <a:off x="8874149" y="4905829"/>
            <a:ext cx="120015" cy="10346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7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等腰三角形 18"/>
          <p:cNvSpPr/>
          <p:nvPr userDrawn="1"/>
        </p:nvSpPr>
        <p:spPr>
          <a:xfrm rot="16200000">
            <a:off x="8324998" y="4905830"/>
            <a:ext cx="120015" cy="10346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7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五边形 10"/>
          <p:cNvSpPr/>
          <p:nvPr userDrawn="1"/>
        </p:nvSpPr>
        <p:spPr>
          <a:xfrm>
            <a:off x="197514" y="324670"/>
            <a:ext cx="430473" cy="324035"/>
          </a:xfrm>
          <a:prstGeom prst="homePlate">
            <a:avLst>
              <a:gd name="adj" fmla="val 38242"/>
            </a:avLst>
          </a:prstGeom>
          <a:solidFill>
            <a:srgbClr val="60930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98757" y="324670"/>
            <a:ext cx="71754" cy="324035"/>
          </a:xfrm>
          <a:prstGeom prst="rect">
            <a:avLst/>
          </a:prstGeom>
          <a:solidFill>
            <a:srgbClr val="40464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" y="324670"/>
            <a:ext cx="71754" cy="324035"/>
          </a:xfrm>
          <a:prstGeom prst="rect">
            <a:avLst/>
          </a:prstGeom>
          <a:solidFill>
            <a:srgbClr val="40464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0"/>
            <a:ext cx="9142414" cy="2212321"/>
          </a:xfrm>
          <a:prstGeom prst="rect">
            <a:avLst/>
          </a:prstGeom>
        </p:spPr>
      </p:pic>
      <p:sp>
        <p:nvSpPr>
          <p:cNvPr id="18" name="文本框 2"/>
          <p:cNvSpPr txBox="1"/>
          <p:nvPr/>
        </p:nvSpPr>
        <p:spPr>
          <a:xfrm>
            <a:off x="650875" y="2946400"/>
            <a:ext cx="1480185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扫码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72768" y="2727003"/>
            <a:ext cx="5103688" cy="327660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431" tIns="27215" rIns="54431" bIns="2721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</a:p>
        </p:txBody>
      </p:sp>
      <p:pic>
        <p:nvPicPr>
          <p:cNvPr id="2" name="Picture 2" descr="C:\Users\Administrator\Desktop\图片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2195513"/>
            <a:ext cx="6010275" cy="29479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249974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注册方法一：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0"/>
            <a:ext cx="9142414" cy="2212321"/>
          </a:xfrm>
          <a:prstGeom prst="rect">
            <a:avLst/>
          </a:prstGeom>
        </p:spPr>
      </p:pic>
      <p:sp>
        <p:nvSpPr>
          <p:cNvPr id="18" name="文本框 2"/>
          <p:cNvSpPr txBox="1"/>
          <p:nvPr/>
        </p:nvSpPr>
        <p:spPr>
          <a:xfrm>
            <a:off x="650875" y="2946400"/>
            <a:ext cx="1480185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</a:t>
            </a:r>
            <a:endParaRPr lang="en-US" altLang="zh-CN" sz="4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72768" y="2727003"/>
            <a:ext cx="5103688" cy="327660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431" tIns="27215" rIns="54431" bIns="2721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314781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注</a:t>
            </a:r>
            <a:r>
              <a:rPr lang="zh-CN" altLang="en-US" dirty="0" smtClean="0"/>
              <a:t>册链接：</a:t>
            </a:r>
            <a:r>
              <a:rPr lang="en-US" altLang="zh-CN" dirty="0" smtClean="0">
                <a:solidFill>
                  <a:srgbClr val="FF0000"/>
                </a:solidFill>
              </a:rPr>
              <a:t>http</a:t>
            </a:r>
            <a:r>
              <a:rPr lang="en-US" altLang="zh-CN" dirty="0" smtClean="0">
                <a:solidFill>
                  <a:srgbClr val="FF0000"/>
                </a:solidFill>
              </a:rPr>
              <a:t>://kaid.cn/gear7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49974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注册方法二：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467544" y="2427734"/>
            <a:ext cx="1480185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</a:p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72768" y="2727003"/>
            <a:ext cx="5103688" cy="327660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431" tIns="27215" rIns="54431" bIns="2721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</a:p>
        </p:txBody>
      </p:sp>
      <p:pic>
        <p:nvPicPr>
          <p:cNvPr id="2056" name="Picture 8" descr="C:\Users\Administrator\Desktop\QQ截图201808302147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-1"/>
            <a:ext cx="2722165" cy="4163723"/>
          </a:xfrm>
          <a:prstGeom prst="rect">
            <a:avLst/>
          </a:prstGeom>
          <a:noFill/>
        </p:spPr>
      </p:pic>
      <p:pic>
        <p:nvPicPr>
          <p:cNvPr id="2057" name="Picture 9" descr="C:\Users\Administrator\Desktop\QQ截图201808302148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0"/>
            <a:ext cx="2736304" cy="420040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9552" y="422793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特别说明：输入邀请人手机号码：</a:t>
            </a:r>
            <a:r>
              <a:rPr lang="en-US" altLang="zh-CN" dirty="0" smtClean="0">
                <a:solidFill>
                  <a:srgbClr val="FF0000"/>
                </a:solidFill>
              </a:rPr>
              <a:t>18370833616</a:t>
            </a:r>
            <a:r>
              <a:rPr lang="zh-CN" altLang="en-US" dirty="0" smtClean="0"/>
              <a:t> ，请务必填写正确，输入错误或者不输入，我们将无法为您提供后续服务！！！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7796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注册方法三：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72008" y="1563638"/>
            <a:ext cx="5868144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实名认证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绑定收款结算银行账户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572768" y="2727003"/>
            <a:ext cx="5103688" cy="327660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431" tIns="27215" rIns="54431" bIns="2721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</a:p>
        </p:txBody>
      </p:sp>
      <p:pic>
        <p:nvPicPr>
          <p:cNvPr id="3074" name="Picture 2" descr="C:\Users\Administrator\Desktop\QQ截图20180830220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-5259"/>
            <a:ext cx="2880320" cy="51487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Administrator\Desktop\惠油吧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0"/>
            <a:ext cx="2749202" cy="5143500"/>
          </a:xfrm>
          <a:prstGeom prst="rect">
            <a:avLst/>
          </a:prstGeom>
          <a:noFill/>
        </p:spPr>
      </p:pic>
      <p:pic>
        <p:nvPicPr>
          <p:cNvPr id="10" name="Picture 8" descr="C:\Users\Administrator\Desktop\惠油吧\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0"/>
            <a:ext cx="2664296" cy="5143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699542"/>
            <a:ext cx="33025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                  操作流程</a:t>
            </a:r>
            <a:endParaRPr lang="en-US" altLang="zh-CN" b="1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、“高级服务”的“订阅”</a:t>
            </a:r>
            <a:endParaRPr lang="en-US" altLang="zh-CN" dirty="0" smtClean="0"/>
          </a:p>
          <a:p>
            <a:r>
              <a:rPr lang="zh-CN" altLang="en-US" dirty="0" smtClean="0"/>
              <a:t>中添加“惠油吧”功能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、添加“油品”、“油枪”、</a:t>
            </a:r>
            <a:endParaRPr lang="en-US" altLang="zh-CN" dirty="0" smtClean="0"/>
          </a:p>
          <a:p>
            <a:r>
              <a:rPr lang="zh-CN" altLang="en-US" dirty="0" smtClean="0"/>
              <a:t>“加油卡”、“员工”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、“员工”功能中获取</a:t>
            </a:r>
            <a:endParaRPr lang="en-US" altLang="zh-CN" dirty="0" smtClean="0"/>
          </a:p>
          <a:p>
            <a:r>
              <a:rPr lang="zh-CN" altLang="en-US" dirty="0" smtClean="0"/>
              <a:t>“员工收款码”</a:t>
            </a:r>
            <a:endParaRPr lang="zh-CN" altLang="en-US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1"/>
          <p:cNvSpPr txBox="1"/>
          <p:nvPr/>
        </p:nvSpPr>
        <p:spPr bwMode="auto">
          <a:xfrm>
            <a:off x="653804" y="343363"/>
            <a:ext cx="3780420" cy="37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员工方便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54050" y="855345"/>
            <a:ext cx="3629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聚合支付：</a:t>
            </a:r>
            <a:r>
              <a:rPr lang="zh-CN" altLang="en-US" dirty="0" smtClean="0"/>
              <a:t>聚合主流支付渠道</a:t>
            </a:r>
            <a:r>
              <a:rPr lang="en-US" altLang="zh-CN" dirty="0" smtClean="0"/>
              <a:t>,</a:t>
            </a:r>
            <a:r>
              <a:rPr lang="zh-CN" altLang="en-US" dirty="0" smtClean="0"/>
              <a:t>多码合一</a:t>
            </a:r>
            <a:r>
              <a:rPr lang="en-US" altLang="zh-CN" dirty="0" smtClean="0"/>
              <a:t>,</a:t>
            </a:r>
            <a:r>
              <a:rPr lang="zh-CN" altLang="en-US" dirty="0" smtClean="0"/>
              <a:t>多种支付方式一码搞定</a:t>
            </a:r>
            <a:r>
              <a:rPr lang="en-US" altLang="zh-CN" dirty="0" smtClean="0"/>
              <a:t>,</a:t>
            </a:r>
            <a:r>
              <a:rPr lang="zh-CN" altLang="en-US" dirty="0" smtClean="0"/>
              <a:t>所有交易数据一目了然。</a:t>
            </a:r>
            <a:endParaRPr lang="en-US" altLang="zh-CN" dirty="0" smtClean="0"/>
          </a:p>
        </p:txBody>
      </p:sp>
      <p:sp>
        <p:nvSpPr>
          <p:cNvPr id="4" name="TextBox 7"/>
          <p:cNvSpPr txBox="1"/>
          <p:nvPr/>
        </p:nvSpPr>
        <p:spPr>
          <a:xfrm>
            <a:off x="755576" y="293179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多码合一：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微信支付、支付宝支付、花呗支付、信用卡支付</a:t>
            </a:r>
            <a:endParaRPr lang="zh-CN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050" name="Picture 2" descr="C:\Users\Administrator\Desktop\图片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275606"/>
            <a:ext cx="2474913" cy="3292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164"/>
          <a:stretch>
            <a:fillRect/>
          </a:stretch>
        </p:blipFill>
        <p:spPr>
          <a:xfrm>
            <a:off x="755" y="3709896"/>
            <a:ext cx="9143245" cy="1433604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827584" y="3938271"/>
            <a:ext cx="2872492" cy="1205229"/>
          </a:xfrm>
          <a:prstGeom prst="rect">
            <a:avLst/>
          </a:prstGeom>
          <a:effec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运用新工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具创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造新业绩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5488" y="394317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联系我们：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Q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 Q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89218778</a:t>
            </a: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电话：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18370833616 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（微信同号）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273</Words>
  <Application>Microsoft Office PowerPoint</Application>
  <PresentationFormat>全屏显示(16:9)</PresentationFormat>
  <Paragraphs>40</Paragraphs>
  <Slides>7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Company>Users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</dc:title>
  <dc:creator>Windows 用户</dc:creator>
  <cp:lastModifiedBy>Administrator</cp:lastModifiedBy>
  <cp:revision>583</cp:revision>
  <dcterms:created xsi:type="dcterms:W3CDTF">2015-08-22T03:26:00Z</dcterms:created>
  <dcterms:modified xsi:type="dcterms:W3CDTF">2019-04-02T01:09:05Z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